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71" r:id="rId9"/>
    <p:sldId id="260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10</a:t>
          </a:r>
          <a:r>
            <a:rPr lang="ru-RU" b="1" dirty="0" smtClean="0"/>
            <a:t>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1" y="1850471"/>
            <a:ext cx="2786082" cy="371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Животный мир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Понаблюдайте за поведением небольших млекопитающих, птиц, лягушек, насекомых. Какие интересные особенности их поведения вы заметили?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известных вам животных. Как они классифицируются? Кого из животных относят к млекопитающим, птицам, пресмыкающимся, земноводным, рыбам, моллюскам, червям, простейшим?</a:t>
            </a:r>
          </a:p>
          <a:p>
            <a:pPr marL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907" y="1272476"/>
            <a:ext cx="2900963" cy="3866586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9087" y="5455523"/>
            <a:ext cx="308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Самка </a:t>
            </a:r>
            <a:r>
              <a:rPr lang="ru-RU" smtClean="0"/>
              <a:t>благородного оленя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550072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Животные</a:t>
            </a: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Территория Воронежской области густо заселена, и поэтому её животный мир не богат. 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Здесь обитает 68 видов млекопитающих, 290 видов птиц, 10 видов земноводных, 9 видов пресмыкающихся, 56 видов и подвидов рыб, более 6000 видов насекомых.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8520" y="1833529"/>
            <a:ext cx="3166363" cy="2097202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143372" y="928670"/>
            <a:ext cx="4857784" cy="5715040"/>
          </a:xfrm>
        </p:spPr>
        <p:txBody>
          <a:bodyPr/>
          <a:lstStyle/>
          <a:p>
            <a:pPr marL="0" indent="0">
              <a:buNone/>
            </a:pPr>
            <a:r>
              <a:rPr lang="ru-RU" sz="1900" b="1" i="1" dirty="0" smtClean="0">
                <a:latin typeface="Georgia" pitchFamily="18" charset="0"/>
              </a:rPr>
              <a:t>Млекопитающие</a:t>
            </a:r>
            <a:r>
              <a:rPr lang="ru-RU" sz="1900" i="1" dirty="0" smtClean="0"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1900" i="1" dirty="0" smtClean="0">
                <a:latin typeface="Georgia" pitchFamily="18" charset="0"/>
              </a:rPr>
              <a:t>Наиболее крупные из млекопитающих обитают в лесах. Из копытных встречаются лось, европейский и благородный олени, кабан, косуля. Из зайцеобразных – зайцы беляк и русак.  </a:t>
            </a:r>
          </a:p>
          <a:p>
            <a:pPr marL="0" indent="0">
              <a:buNone/>
            </a:pPr>
            <a:r>
              <a:rPr lang="ru-RU" sz="1900" i="1" dirty="0" smtClean="0">
                <a:latin typeface="Georgia" pitchFamily="18" charset="0"/>
              </a:rPr>
              <a:t>Из хищных млекопитающих обитают немногочисленные волки, барсуки, обыкновенная лисица, енотовидная собака, лесная и каменная куница, ласка, горностай, лесной и степной хорёк, европейская и американская норки, выдра, перевязка.</a:t>
            </a:r>
          </a:p>
          <a:p>
            <a:pPr marL="0" indent="0">
              <a:buNone/>
            </a:pPr>
            <a:r>
              <a:rPr lang="ru-RU" sz="1900" i="1" dirty="0" smtClean="0">
                <a:latin typeface="Georgia" pitchFamily="18" charset="0"/>
              </a:rPr>
              <a:t>Много грызунов, 12 видов рукокрылых, есть насекомоядные (русская выхухоль. ежи, бурозубки и др.).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57290" y="4315904"/>
            <a:ext cx="187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Чучело барсука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22184" y="1834729"/>
            <a:ext cx="2799069" cy="2096341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357686" y="952022"/>
            <a:ext cx="4643470" cy="5691687"/>
          </a:xfrm>
        </p:spPr>
        <p:txBody>
          <a:bodyPr/>
          <a:lstStyle/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Птицы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Среди позвоночных в области преобладают птицы.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Большинство из них относятся к воробьиным: зяблики, </a:t>
            </a:r>
            <a:r>
              <a:rPr lang="ru-RU" sz="2000" i="1" dirty="0" err="1" smtClean="0">
                <a:latin typeface="Georgia" pitchFamily="18" charset="0"/>
              </a:rPr>
              <a:t>зарянки</a:t>
            </a:r>
            <a:r>
              <a:rPr lang="ru-RU" sz="2000" i="1" dirty="0" smtClean="0">
                <a:latin typeface="Georgia" pitchFamily="18" charset="0"/>
              </a:rPr>
              <a:t>, пеночки, мухоловки, дрозды, синицы, воробьи… Есть дятлы.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Из хищных птиц встречаются разные виды орлов, соколов, коршун, ястребы, совы и другие.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 водоёмах можно встретить уток, </a:t>
            </a:r>
            <a:r>
              <a:rPr lang="ru-RU" sz="2000" i="1" dirty="0" smtClean="0">
                <a:latin typeface="Georgia" pitchFamily="18" charset="0"/>
              </a:rPr>
              <a:t>гусей, </a:t>
            </a:r>
            <a:r>
              <a:rPr lang="ru-RU" sz="2000" i="1" dirty="0" smtClean="0">
                <a:latin typeface="Georgia" pitchFamily="18" charset="0"/>
              </a:rPr>
              <a:t>цаплю, серого журавля.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57356" y="4962235"/>
            <a:ext cx="72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04683" y="1219761"/>
            <a:ext cx="2632452" cy="3508699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286248" y="857232"/>
            <a:ext cx="4714908" cy="5786478"/>
          </a:xfrm>
        </p:spPr>
        <p:txBody>
          <a:bodyPr/>
          <a:lstStyle/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Земноводные и пресмыкающиеся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встречаются </a:t>
            </a:r>
            <a:r>
              <a:rPr lang="ru-RU" sz="2000" i="1" dirty="0" smtClean="0">
                <a:latin typeface="Georgia" pitchFamily="18" charset="0"/>
              </a:rPr>
              <a:t>различные </a:t>
            </a:r>
            <a:r>
              <a:rPr lang="ru-RU" sz="2000" i="1" dirty="0" smtClean="0">
                <a:latin typeface="Georgia" pitchFamily="18" charset="0"/>
              </a:rPr>
              <a:t>ящерицы, болотная черепаха. Из </a:t>
            </a:r>
            <a:r>
              <a:rPr lang="ru-RU" sz="2000" i="1" dirty="0" smtClean="0">
                <a:latin typeface="Georgia" pitchFamily="18" charset="0"/>
              </a:rPr>
              <a:t>змей –  </a:t>
            </a:r>
            <a:r>
              <a:rPr lang="ru-RU" sz="2000" i="1" dirty="0" smtClean="0">
                <a:latin typeface="Georgia" pitchFamily="18" charset="0"/>
              </a:rPr>
              <a:t>гадюки и ужи.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Из земноводных распространены обыкновенный тритон, чесночница, редкая серая и наиболее типичная зелёная жабы, лягушки.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Рыбы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Характерны плотва, краснопёрка, окунь, язь, линь, щука, налим, обыкновенный пескарь, вьюн, обыкновенный ёрш, карась, сазан и другие. 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28728" y="4500570"/>
            <a:ext cx="16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Зелёная жаба</a:t>
            </a:r>
            <a:endParaRPr lang="ru-RU" dirty="0"/>
          </a:p>
        </p:txBody>
      </p:sp>
      <p:pic>
        <p:nvPicPr>
          <p:cNvPr id="25602" name="Picture 2" descr="Информационный портал Лиски Инфо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3828" y="1785284"/>
            <a:ext cx="3130356" cy="2344456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630650"/>
            <a:ext cx="4352956" cy="501306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Членистоногие</a:t>
            </a: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В Воронежской области обитает более 10000 видов членистоногих. 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К ним относятся многоножки, пауки, клещи, ракообразные, насекомые (более 6000 видов). 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0100" y="4500570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Коллекция насекомых</a:t>
            </a:r>
            <a:endParaRPr lang="ru-RU" dirty="0"/>
          </a:p>
        </p:txBody>
      </p:sp>
      <p:pic>
        <p:nvPicPr>
          <p:cNvPr id="24578" name="Picture 2" descr="Острогожск Путеводитель по Воронеж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833" r="7505"/>
          <a:stretch>
            <a:fillRect/>
          </a:stretch>
        </p:blipFill>
        <p:spPr bwMode="auto">
          <a:xfrm>
            <a:off x="649087" y="1334641"/>
            <a:ext cx="3494285" cy="3165929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Животный мир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4857784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Кроме названных </a:t>
            </a:r>
            <a:r>
              <a:rPr lang="ru-RU" sz="2000" i="1" dirty="0" smtClean="0">
                <a:latin typeface="Georgia" pitchFamily="18" charset="0"/>
              </a:rPr>
              <a:t>животных, </a:t>
            </a:r>
            <a:r>
              <a:rPr lang="ru-RU" sz="2000" i="1" dirty="0" smtClean="0">
                <a:latin typeface="Georgia" pitchFamily="18" charset="0"/>
              </a:rPr>
              <a:t>в области встречаются моллюски, черви, пиявки.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Повсеместно распространены различные простейшие.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наши дни фауна Воронежской области сильно обеднела. Многие виды исчезли, другие уменьшили ареал распространения и численность. Главная причина этого – хозяйственная деятельность человека.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93920" y="4500570"/>
            <a:ext cx="93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Шмель</a:t>
            </a:r>
            <a:endParaRPr lang="ru-RU" dirty="0"/>
          </a:p>
        </p:txBody>
      </p:sp>
      <p:pic>
        <p:nvPicPr>
          <p:cNvPr id="29698" name="Picture 2" descr="Семилуки - база данных адресов и телефонов компаний и объектов Семилуки - Росс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6563" y="1784082"/>
            <a:ext cx="3543300" cy="2346861"/>
          </a:xfrm>
          <a:prstGeom prst="rect">
            <a:avLst/>
          </a:prstGeom>
          <a:noFill/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млекопитающих обитают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птиц характерны для нашей местности?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земноводных и пресмыкающихся, встречающихся на территории области.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рыб обитают в водоёмах нашей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вы знаете о насекомых, распространённых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Каких животных можно встретить в окрестностях вашей школы или населённого пункта?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Животный мир области</a:t>
            </a:r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996" y="142853"/>
            <a:ext cx="341091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500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Животный мир области</vt:lpstr>
      <vt:lpstr>Животный мир области</vt:lpstr>
      <vt:lpstr>Животный мир области</vt:lpstr>
      <vt:lpstr>Животный мир области</vt:lpstr>
      <vt:lpstr>Животный мир области</vt:lpstr>
      <vt:lpstr>Животный мир области</vt:lpstr>
      <vt:lpstr>Животный мир области</vt:lpstr>
      <vt:lpstr>Животный мир области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92</cp:revision>
  <dcterms:created xsi:type="dcterms:W3CDTF">2014-11-28T17:41:41Z</dcterms:created>
  <dcterms:modified xsi:type="dcterms:W3CDTF">2015-10-15T07:16:37Z</dcterms:modified>
</cp:coreProperties>
</file>