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8" r:id="rId5"/>
    <p:sldId id="269" r:id="rId6"/>
    <p:sldId id="263" r:id="rId7"/>
    <p:sldId id="270" r:id="rId8"/>
    <p:sldId id="271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2</a:t>
          </a:r>
          <a:r>
            <a:rPr lang="ru-RU" b="1" dirty="0" smtClean="0"/>
            <a:t>9.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6067" y="2629981"/>
            <a:ext cx="4397483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Охрана природы в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Охрана природы в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>
              <a:buNone/>
            </a:pPr>
            <a:r>
              <a:rPr lang="ru-RU" sz="2200" b="1" i="1" dirty="0" smtClean="0">
                <a:latin typeface="Georgia" pitchFamily="18" charset="0"/>
              </a:rPr>
              <a:t>Как вы полагаете, зачем нужно охранять природу?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54" y="1357298"/>
            <a:ext cx="4064698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42852"/>
            <a:ext cx="810112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Охрана природы в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52956" cy="557216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Борьба с загрязнениями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Предприятия устанавливают новые системы очистки воды и воздуха, переводят котельные с угля и мазута на природный газ, выделяющий меньше загрязняющих веществ при горении.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Осуществляется газификация районов области, перевод автомобилей на газовое топливо.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Для очистки воздуха в городах проводят озеленение. На каждого жителя Воронежа приходится 7 м</a:t>
            </a:r>
            <a:r>
              <a:rPr lang="ru-RU" sz="2000" i="1" baseline="30000" dirty="0" smtClean="0">
                <a:latin typeface="Georgia" pitchFamily="18" charset="0"/>
              </a:rPr>
              <a:t>2 </a:t>
            </a:r>
            <a:r>
              <a:rPr lang="ru-RU" sz="2000" i="1" dirty="0" smtClean="0">
                <a:latin typeface="Georgia" pitchFamily="18" charset="0"/>
              </a:rPr>
              <a:t>зелёных насаждений (парков, скверов, бульваров) при норме 10 м</a:t>
            </a:r>
            <a:r>
              <a:rPr lang="ru-RU" sz="2000" i="1" baseline="30000" dirty="0" smtClean="0">
                <a:latin typeface="Georgia" pitchFamily="18" charset="0"/>
              </a:rPr>
              <a:t>2</a:t>
            </a:r>
            <a:r>
              <a:rPr lang="ru-RU" sz="2000" i="1" dirty="0" smtClean="0">
                <a:latin typeface="Georgia" pitchFamily="18" charset="0"/>
              </a:rPr>
              <a:t>. 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419"/>
            <a:ext cx="3581113" cy="2371424"/>
          </a:xfrm>
        </p:spPr>
      </p:pic>
      <p:sp>
        <p:nvSpPr>
          <p:cNvPr id="6" name="TextBox 5"/>
          <p:cNvSpPr txBox="1"/>
          <p:nvPr/>
        </p:nvSpPr>
        <p:spPr>
          <a:xfrm>
            <a:off x="1057918" y="4643446"/>
            <a:ext cx="258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Кольцовском</a:t>
            </a:r>
            <a:r>
              <a:rPr lang="ru-RU" dirty="0" smtClean="0"/>
              <a:t> сквере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42852"/>
            <a:ext cx="810112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Охрана природы в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52956" cy="6072230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Борьба с загрязнениями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крупных городах для уменьшения загрязнения атмосферы рекомендуется использовать электротранспорт,  но в Воронеже он развит недостаточно.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Ремонтируются действующие и строятся новые очистные сооружения сточных вод, водопроводы.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восстанавливаются </a:t>
            </a:r>
            <a:r>
              <a:rPr lang="ru-RU" sz="2000" i="1" dirty="0" err="1" smtClean="0">
                <a:latin typeface="Georgia" pitchFamily="18" charset="0"/>
              </a:rPr>
              <a:t>почво</a:t>
            </a:r>
            <a:r>
              <a:rPr lang="ru-RU" sz="2000" i="1" dirty="0" smtClean="0">
                <a:latin typeface="Georgia" pitchFamily="18" charset="0"/>
              </a:rPr>
              <a:t>- и </a:t>
            </a:r>
            <a:r>
              <a:rPr lang="ru-RU" sz="2000" i="1" dirty="0" err="1" smtClean="0">
                <a:latin typeface="Georgia" pitchFamily="18" charset="0"/>
              </a:rPr>
              <a:t>водоохранные</a:t>
            </a:r>
            <a:r>
              <a:rPr lang="ru-RU" sz="2000" i="1" dirty="0" smtClean="0">
                <a:latin typeface="Georgia" pitchFamily="18" charset="0"/>
              </a:rPr>
              <a:t> леса и лесополосы, в том числе пострадавшие от пожаров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пытаются справиться с утилизацией мусора. 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0034" y="4643446"/>
            <a:ext cx="343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Полигон ТБО с. Новая </a:t>
            </a:r>
            <a:r>
              <a:rPr lang="ru-RU" dirty="0" err="1" smtClean="0"/>
              <a:t>Усмень</a:t>
            </a:r>
            <a:endParaRPr lang="ru-RU" dirty="0"/>
          </a:p>
        </p:txBody>
      </p:sp>
      <p:pic>
        <p:nvPicPr>
          <p:cNvPr id="1026" name="Рисунок 11" descr="P72902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406" y="1643050"/>
            <a:ext cx="3813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42852"/>
            <a:ext cx="810112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Охрана природы в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Охраняемые территории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Охраняемые территории – это </a:t>
            </a:r>
            <a:r>
              <a:rPr lang="ru-RU" sz="2000" i="1" dirty="0" smtClean="0">
                <a:latin typeface="Georgia" pitchFamily="18" charset="0"/>
              </a:rPr>
              <a:t>участки</a:t>
            </a:r>
            <a:r>
              <a:rPr lang="ru-RU" sz="2000" i="1" dirty="0" smtClean="0">
                <a:latin typeface="Georgia" pitchFamily="18" charset="0"/>
              </a:rPr>
              <a:t>,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где отсутствует или сильно уменьшена охота, сохраняются места обитания растений и животных, почва не распахивается, нет предприятий. 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2 заповедника федерального значения, в которых запрещена всякая хозяйственная деятельность, 21 заказник, где охраняют только растения или животных, 163 памятника природы. 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2707"/>
            <a:ext cx="3703743" cy="2778848"/>
          </a:xfrm>
        </p:spPr>
      </p:pic>
      <p:sp>
        <p:nvSpPr>
          <p:cNvPr id="6" name="TextBox 5"/>
          <p:cNvSpPr txBox="1"/>
          <p:nvPr/>
        </p:nvSpPr>
        <p:spPr>
          <a:xfrm>
            <a:off x="357158" y="4500570"/>
            <a:ext cx="393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природы – река </a:t>
            </a:r>
            <a:r>
              <a:rPr lang="ru-RU" dirty="0" err="1" smtClean="0"/>
              <a:t>Усманка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42852"/>
            <a:ext cx="810112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Охрана природы в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857892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Воронежский государственный биосферный заповедник.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Он занимает часть крупного леса – </a:t>
            </a:r>
            <a:r>
              <a:rPr lang="ru-RU" sz="2000" i="1" dirty="0" err="1" smtClean="0">
                <a:latin typeface="Georgia" pitchFamily="18" charset="0"/>
              </a:rPr>
              <a:t>Усманского</a:t>
            </a:r>
            <a:r>
              <a:rPr lang="ru-RU" sz="2000" i="1" dirty="0" smtClean="0">
                <a:latin typeface="Georgia" pitchFamily="18" charset="0"/>
              </a:rPr>
              <a:t> бора. Здесь встречаются дубравы, сосновые боры, участки пойменных лугов.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Площадь заповедника – около 31 тыс. га. Он был создан в 1927 году для изучения и охраны бобров,.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заповеднике обитает 334 вида позвоночных животных, произрастает более 300 видов грибов, 151 вид лишайников, 134 вида мхов, хвощей, плаунов, папоротников, 10 видов голосеменных и 991 вид покрытосеменных растений.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2707"/>
            <a:ext cx="3703743" cy="2778848"/>
          </a:xfrm>
        </p:spPr>
      </p:pic>
      <p:sp>
        <p:nvSpPr>
          <p:cNvPr id="6" name="TextBox 5"/>
          <p:cNvSpPr txBox="1"/>
          <p:nvPr/>
        </p:nvSpPr>
        <p:spPr>
          <a:xfrm>
            <a:off x="928662" y="4500570"/>
            <a:ext cx="289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Воронежский заповедник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42852"/>
            <a:ext cx="810112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Охрана природы в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857892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err="1" smtClean="0">
                <a:latin typeface="Georgia" pitchFamily="18" charset="0"/>
              </a:rPr>
              <a:t>Хопёрский</a:t>
            </a:r>
            <a:r>
              <a:rPr lang="ru-RU" sz="2000" b="1" i="1" dirty="0" smtClean="0">
                <a:latin typeface="Georgia" pitchFamily="18" charset="0"/>
              </a:rPr>
              <a:t> государственный природный заповедник </a:t>
            </a:r>
            <a:r>
              <a:rPr lang="ru-RU" sz="2000" i="1" dirty="0" smtClean="0">
                <a:latin typeface="Georgia" pitchFamily="18" charset="0"/>
              </a:rPr>
              <a:t>создан в 1935 году для охраны экосистем в долине </a:t>
            </a:r>
            <a:r>
              <a:rPr lang="ru-RU" sz="2000" i="1" dirty="0" err="1" smtClean="0">
                <a:latin typeface="Georgia" pitchFamily="18" charset="0"/>
              </a:rPr>
              <a:t>Хопра</a:t>
            </a:r>
            <a:r>
              <a:rPr lang="ru-RU" sz="2000" i="1" dirty="0" smtClean="0">
                <a:latin typeface="Georgia" pitchFamily="18" charset="0"/>
              </a:rPr>
              <a:t> и сохранения русской выхухоли. Его площадь 16,2 тыс. га. Дубравами, </a:t>
            </a:r>
            <a:r>
              <a:rPr lang="ru-RU" sz="2000" i="1" dirty="0" err="1" smtClean="0">
                <a:latin typeface="Georgia" pitchFamily="18" charset="0"/>
              </a:rPr>
              <a:t>черноольшаниками</a:t>
            </a:r>
            <a:r>
              <a:rPr lang="ru-RU" sz="2000" i="1" dirty="0" smtClean="0">
                <a:latin typeface="Georgia" pitchFamily="18" charset="0"/>
              </a:rPr>
              <a:t>, сосновыми и другими лесами покрыто около 80% территории заповедника. Здесь произрастает более 1200 видов растений, обитает 312 видов млекопитающих, 326 видов птиц. 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494044"/>
            <a:ext cx="3703743" cy="2776174"/>
          </a:xfrm>
        </p:spPr>
      </p:pic>
      <p:sp>
        <p:nvSpPr>
          <p:cNvPr id="6" name="TextBox 5"/>
          <p:cNvSpPr txBox="1"/>
          <p:nvPr/>
        </p:nvSpPr>
        <p:spPr>
          <a:xfrm>
            <a:off x="857224" y="4500570"/>
            <a:ext cx="298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Хопёрском</a:t>
            </a:r>
            <a:r>
              <a:rPr lang="ru-RU" dirty="0" smtClean="0"/>
              <a:t> заповеднике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42852"/>
            <a:ext cx="810112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Охрана природы в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857892"/>
          </a:xfrm>
        </p:spPr>
        <p:txBody>
          <a:bodyPr/>
          <a:lstStyle/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музее-заповеднике </a:t>
            </a:r>
            <a:r>
              <a:rPr lang="ru-RU" sz="2000" i="1" dirty="0" err="1" smtClean="0">
                <a:latin typeface="Georgia" pitchFamily="18" charset="0"/>
              </a:rPr>
              <a:t>Дивногорье</a:t>
            </a:r>
            <a:r>
              <a:rPr lang="ru-RU" sz="2000" i="1" dirty="0" smtClean="0">
                <a:latin typeface="Georgia" pitchFamily="18" charset="0"/>
              </a:rPr>
              <a:t> находятся уникальные для области меловые останцы – Дивы.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Сохранились участки со степной растительностью, редкими реликтовыми растениями и насекомыми. </a:t>
            </a:r>
          </a:p>
          <a:p>
            <a:pPr marL="0">
              <a:buNone/>
            </a:pPr>
            <a:r>
              <a:rPr lang="ru-RU" sz="2000" i="1" dirty="0" err="1" smtClean="0">
                <a:latin typeface="Georgia" pitchFamily="18" charset="0"/>
              </a:rPr>
              <a:t>Дивногорье</a:t>
            </a:r>
            <a:r>
              <a:rPr lang="ru-RU" sz="2000" i="1" dirty="0" smtClean="0">
                <a:latin typeface="Georgia" pitchFamily="18" charset="0"/>
              </a:rPr>
              <a:t> не только природный, но и археологический музей: здесь находятся остатки средневековой хазарской крепости – </a:t>
            </a:r>
            <a:r>
              <a:rPr lang="ru-RU" sz="2000" i="1" dirty="0" err="1" smtClean="0">
                <a:latin typeface="Georgia" pitchFamily="18" charset="0"/>
              </a:rPr>
              <a:t>Маяцкого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городища.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5186"/>
            <a:ext cx="3703743" cy="2773889"/>
          </a:xfrm>
        </p:spPr>
      </p:pic>
      <p:sp>
        <p:nvSpPr>
          <p:cNvPr id="6" name="TextBox 5"/>
          <p:cNvSpPr txBox="1"/>
          <p:nvPr/>
        </p:nvSpPr>
        <p:spPr>
          <a:xfrm>
            <a:off x="1714480" y="4500570"/>
            <a:ext cx="14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Дивногорье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52" y="142852"/>
            <a:ext cx="810112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071546"/>
            <a:ext cx="8429684" cy="5143536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мероприятия по охране окружающей среды проводятся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охраняемые территории есть в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Какой заповедник в области самый крупный? Расскажите о нём.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Какой заповедник находится на востоке Воронежской области? Для охраны какого животного он был создан?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Чем интересен музей-заповедник </a:t>
            </a:r>
            <a:r>
              <a:rPr lang="ru-RU" sz="2000" i="1" dirty="0" err="1" smtClean="0">
                <a:latin typeface="Georgia" pitchFamily="18" charset="0"/>
              </a:rPr>
              <a:t>Дивногорье</a:t>
            </a:r>
            <a:r>
              <a:rPr lang="ru-RU" sz="2000" i="1" dirty="0" smtClean="0">
                <a:latin typeface="Georgia" pitchFamily="18" charset="0"/>
              </a:rPr>
              <a:t>?</a:t>
            </a:r>
          </a:p>
          <a:p>
            <a:pPr marL="114300" indent="-457200">
              <a:buNone/>
            </a:pPr>
            <a:r>
              <a:rPr lang="ru-RU" sz="2000" b="1" i="1" dirty="0" smtClean="0">
                <a:latin typeface="Georgia" pitchFamily="18" charset="0"/>
              </a:rPr>
              <a:t>Творческие задания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Есть ли памятники природы в окрестностях вашего населённого пункта, школы? Соберите о них информацию.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smtClean="0">
                <a:latin typeface="Georgia" pitchFamily="18" charset="0"/>
              </a:rPr>
              <a:t>Какие </a:t>
            </a:r>
            <a:r>
              <a:rPr lang="ru-RU" sz="2000" i="1" dirty="0" smtClean="0">
                <a:latin typeface="Georgia" pitchFamily="18" charset="0"/>
              </a:rPr>
              <a:t>интересные объекты в окрестностях вашей школы можно отнести к памятникам природы? Можно ли проложить здесь экологическую тропу?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Охрана природы в области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752" y="142852"/>
            <a:ext cx="810112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531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Охрана природы в области</vt:lpstr>
      <vt:lpstr>Охрана природы в области</vt:lpstr>
      <vt:lpstr>Охрана природы в области</vt:lpstr>
      <vt:lpstr>Охрана природы в области</vt:lpstr>
      <vt:lpstr>Охрана природы в области</vt:lpstr>
      <vt:lpstr>Охрана природы в области</vt:lpstr>
      <vt:lpstr>Охрана природы в области</vt:lpstr>
      <vt:lpstr>Охрана природы в области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68</cp:revision>
  <dcterms:created xsi:type="dcterms:W3CDTF">2014-11-28T17:41:41Z</dcterms:created>
  <dcterms:modified xsi:type="dcterms:W3CDTF">2015-01-30T07:25:06Z</dcterms:modified>
</cp:coreProperties>
</file>