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4" r:id="rId4"/>
    <p:sldId id="265" r:id="rId5"/>
    <p:sldId id="263" r:id="rId6"/>
    <p:sldId id="266" r:id="rId7"/>
    <p:sldId id="267" r:id="rId8"/>
    <p:sldId id="268" r:id="rId9"/>
    <p:sldId id="269" r:id="rId10"/>
    <p:sldId id="260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99FF66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Objects="1"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5501F-8EDF-47F0-ADDC-C6A368A84F9B}" type="doc">
      <dgm:prSet loTypeId="urn:microsoft.com/office/officeart/2005/8/layout/target3" loCatId="relationship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0D27236E-0F48-442E-BEB2-C7DC34754491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ru-RU" b="1" dirty="0" smtClean="0"/>
            <a:t>Урок 33.</a:t>
          </a:r>
          <a:endParaRPr lang="ru-RU" dirty="0"/>
        </a:p>
      </dgm:t>
    </dgm:pt>
    <dgm:pt modelId="{46F0C737-2555-4008-B8D2-0177D66F9458}" type="parTrans" cxnId="{2A73B651-8EFC-4B67-8415-2A48C1FDB5BF}">
      <dgm:prSet/>
      <dgm:spPr/>
      <dgm:t>
        <a:bodyPr/>
        <a:lstStyle/>
        <a:p>
          <a:endParaRPr lang="ru-RU"/>
        </a:p>
      </dgm:t>
    </dgm:pt>
    <dgm:pt modelId="{5A799A96-7730-4007-B4A2-3C25B0924C72}" type="sibTrans" cxnId="{2A73B651-8EFC-4B67-8415-2A48C1FDB5BF}">
      <dgm:prSet/>
      <dgm:spPr/>
      <dgm:t>
        <a:bodyPr/>
        <a:lstStyle/>
        <a:p>
          <a:endParaRPr lang="ru-RU"/>
        </a:p>
      </dgm:t>
    </dgm:pt>
    <dgm:pt modelId="{5C1C34B5-0B4C-44F2-A1F1-30D301306EE5}" type="pres">
      <dgm:prSet presAssocID="{5635501F-8EDF-47F0-ADDC-C6A368A84F9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11A19F-DAA5-4EB7-89B5-89432E8A40EB}" type="pres">
      <dgm:prSet presAssocID="{0D27236E-0F48-442E-BEB2-C7DC34754491}" presName="circle1" presStyleLbl="node1" presStyleIdx="0" presStyleCnt="1"/>
      <dgm:spPr>
        <a:solidFill>
          <a:srgbClr val="FFFF99"/>
        </a:solidFill>
      </dgm:spPr>
      <dgm:t>
        <a:bodyPr/>
        <a:lstStyle/>
        <a:p>
          <a:endParaRPr lang="ru-RU"/>
        </a:p>
      </dgm:t>
    </dgm:pt>
    <dgm:pt modelId="{E08D0A24-6C9F-4F0C-9C03-79D35E22BFF3}" type="pres">
      <dgm:prSet presAssocID="{0D27236E-0F48-442E-BEB2-C7DC34754491}" presName="space" presStyleCnt="0"/>
      <dgm:spPr/>
      <dgm:t>
        <a:bodyPr/>
        <a:lstStyle/>
        <a:p>
          <a:endParaRPr lang="ru-RU"/>
        </a:p>
      </dgm:t>
    </dgm:pt>
    <dgm:pt modelId="{14697259-F0DC-45E0-81CF-60DC04E6C14F}" type="pres">
      <dgm:prSet presAssocID="{0D27236E-0F48-442E-BEB2-C7DC34754491}" presName="rect1" presStyleLbl="alignAcc1" presStyleIdx="0" presStyleCnt="1"/>
      <dgm:spPr/>
      <dgm:t>
        <a:bodyPr/>
        <a:lstStyle/>
        <a:p>
          <a:endParaRPr lang="ru-RU"/>
        </a:p>
      </dgm:t>
    </dgm:pt>
    <dgm:pt modelId="{01769341-0C68-4335-924E-3AA09362BF14}" type="pres">
      <dgm:prSet presAssocID="{0D27236E-0F48-442E-BEB2-C7DC3475449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73B651-8EFC-4B67-8415-2A48C1FDB5BF}" srcId="{5635501F-8EDF-47F0-ADDC-C6A368A84F9B}" destId="{0D27236E-0F48-442E-BEB2-C7DC34754491}" srcOrd="0" destOrd="0" parTransId="{46F0C737-2555-4008-B8D2-0177D66F9458}" sibTransId="{5A799A96-7730-4007-B4A2-3C25B0924C72}"/>
    <dgm:cxn modelId="{6A7EB8A1-1AB9-4359-A4BF-41FFE1412123}" type="presOf" srcId="{0D27236E-0F48-442E-BEB2-C7DC34754491}" destId="{14697259-F0DC-45E0-81CF-60DC04E6C14F}" srcOrd="0" destOrd="0" presId="urn:microsoft.com/office/officeart/2005/8/layout/target3"/>
    <dgm:cxn modelId="{C204F98B-F4A9-4F4A-902A-512E2CD770A3}" type="presOf" srcId="{5635501F-8EDF-47F0-ADDC-C6A368A84F9B}" destId="{5C1C34B5-0B4C-44F2-A1F1-30D301306EE5}" srcOrd="0" destOrd="0" presId="urn:microsoft.com/office/officeart/2005/8/layout/target3"/>
    <dgm:cxn modelId="{4E9FEA0F-EF9A-4FFD-9913-5E86FC33C377}" type="presOf" srcId="{0D27236E-0F48-442E-BEB2-C7DC34754491}" destId="{01769341-0C68-4335-924E-3AA09362BF14}" srcOrd="1" destOrd="0" presId="urn:microsoft.com/office/officeart/2005/8/layout/target3"/>
    <dgm:cxn modelId="{CB1543AA-DE87-4BCC-9D60-530A1C1AA18D}" type="presParOf" srcId="{5C1C34B5-0B4C-44F2-A1F1-30D301306EE5}" destId="{BA11A19F-DAA5-4EB7-89B5-89432E8A40EB}" srcOrd="0" destOrd="0" presId="urn:microsoft.com/office/officeart/2005/8/layout/target3"/>
    <dgm:cxn modelId="{0F84F690-9491-41A4-8F4A-7A0E0A8ACF0D}" type="presParOf" srcId="{5C1C34B5-0B4C-44F2-A1F1-30D301306EE5}" destId="{E08D0A24-6C9F-4F0C-9C03-79D35E22BFF3}" srcOrd="1" destOrd="0" presId="urn:microsoft.com/office/officeart/2005/8/layout/target3"/>
    <dgm:cxn modelId="{FDE22FA8-A2A5-4624-8620-98C778EC84E1}" type="presParOf" srcId="{5C1C34B5-0B4C-44F2-A1F1-30D301306EE5}" destId="{14697259-F0DC-45E0-81CF-60DC04E6C14F}" srcOrd="2" destOrd="0" presId="urn:microsoft.com/office/officeart/2005/8/layout/target3"/>
    <dgm:cxn modelId="{E0753F0D-E8AB-4595-9A7F-A2973255B96D}" type="presParOf" srcId="{5C1C34B5-0B4C-44F2-A1F1-30D301306EE5}" destId="{01769341-0C68-4335-924E-3AA09362BF14}" srcOrd="3" destOrd="0" presId="urn:microsoft.com/office/officeart/2005/8/layout/target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CFA82-3A4F-4863-BF7C-258538DE4D84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92AC-48D7-4F7E-9053-FD5B5D33A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DA8D6-A20F-4DC8-A9D8-9ECF5602C370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3BA0D-CA0E-4EA2-84DE-6A96A100B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64BA-AFAB-4C46-AEF4-11D1965E5593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AEF13-C1D2-4DAB-86B1-EF3F5BF67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99EF7-6149-4787-B88A-B9BE7B87D5A7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CBFC1-E480-4C35-ADC5-BC4EC9F28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92F6B-4546-4FCB-AD74-002BBBACE6F5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2FD60-078E-4AB7-8C82-ADF9B32E0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81F88-AAA5-43D1-9744-A7AF4A975912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D0E52-C669-4827-9797-55CE12C05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C0E66-BF6B-4190-BC59-812483656C40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E620E-01FA-4DB8-9B80-7EF026D96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DD976-258B-48ED-8C64-A40FAB855418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04C09-D034-4032-B4CE-EC1E2B4E1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ADDAB-52FE-4426-AFE3-2AE398E51132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B76A8-D2B9-49EB-9175-DA4A40AF5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E1525-107A-4AA2-A4CA-548678E51098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03704-046F-40D6-9654-46A279216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05D8B-AF0A-4BD6-BB8B-5862BCE987EE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35D41-D01A-44AD-A048-B2DDCB58B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2745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405756-35AE-4A05-9183-97C43BAC47A9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CDF49C-EA89-408A-AD85-9EF5CF98F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12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48791" y="2772469"/>
            <a:ext cx="4552035" cy="301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graphicFrame>
        <p:nvGraphicFramePr>
          <p:cNvPr id="7" name="Схема 6"/>
          <p:cNvGraphicFramePr/>
          <p:nvPr/>
        </p:nvGraphicFramePr>
        <p:xfrm>
          <a:off x="6172230" y="3500438"/>
          <a:ext cx="2757488" cy="71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444" y="142875"/>
            <a:ext cx="1283899" cy="18573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6396335"/>
            <a:ext cx="2847382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428604"/>
            <a:ext cx="7772400" cy="2071702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atin typeface="Georgia" pitchFamily="18" charset="0"/>
              </a:rPr>
              <a:t>Города Воронежской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571472" y="1357298"/>
            <a:ext cx="8429684" cy="4857784"/>
          </a:xfrm>
        </p:spPr>
        <p:txBody>
          <a:bodyPr/>
          <a:lstStyle/>
          <a:p>
            <a:pPr>
              <a:buNone/>
            </a:pPr>
            <a:r>
              <a:rPr lang="ru-RU" sz="2200" b="1" i="1" dirty="0" smtClean="0">
                <a:latin typeface="Georgia" pitchFamily="18" charset="0"/>
              </a:rPr>
              <a:t>Вопросы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Перечислите крупные города Воронежской области.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Расскажите об областном центре Воронежской области.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Каковы история и современный облик Борисоглебска?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Расскажите о городах Россошь и Лиски.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Каковы особенности города Острогожск?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В чём отличие </a:t>
            </a:r>
            <a:r>
              <a:rPr lang="ru-RU" sz="2000" i="1" dirty="0" err="1" smtClean="0">
                <a:latin typeface="Georgia" pitchFamily="18" charset="0"/>
              </a:rPr>
              <a:t>Нововоронежа</a:t>
            </a:r>
            <a:r>
              <a:rPr lang="ru-RU" sz="2000" i="1" dirty="0" smtClean="0">
                <a:latin typeface="Georgia" pitchFamily="18" charset="0"/>
              </a:rPr>
              <a:t> от других городов Воронежской области?</a:t>
            </a:r>
          </a:p>
          <a:p>
            <a:pPr marL="114300" indent="-45720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114300" indent="-457200">
              <a:buNone/>
            </a:pPr>
            <a:r>
              <a:rPr lang="ru-RU" sz="2200" b="1" i="1" dirty="0" smtClean="0">
                <a:latin typeface="Georgia" pitchFamily="18" charset="0"/>
              </a:rPr>
              <a:t>Творческое задание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Расскажите о своём населённом пункте. Когда он появился? Какие события отмечены в его истории? Насколько активно он развивается в наши дни?</a:t>
            </a:r>
          </a:p>
          <a:p>
            <a:pPr marL="114300" indent="-457200">
              <a:buFont typeface="+mj-lt"/>
              <a:buAutoNum type="arabicPeriod"/>
            </a:pPr>
            <a:endParaRPr lang="ru-RU" sz="2000" i="1" dirty="0" smtClean="0">
              <a:latin typeface="Georgia" pitchFamily="18" charset="0"/>
            </a:endParaRPr>
          </a:p>
          <a:p>
            <a:pPr marL="114300" indent="-457200">
              <a:buFont typeface="+mj-lt"/>
              <a:buAutoNum type="arabicPeriod"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099990" y="6396335"/>
            <a:ext cx="3115084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©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Города Воронежской области</a:t>
            </a:r>
          </a:p>
        </p:txBody>
      </p:sp>
      <p:pic>
        <p:nvPicPr>
          <p:cNvPr id="5" name="Рисунок 4" descr="12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1516" y="169101"/>
            <a:ext cx="838584" cy="55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Города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000108"/>
            <a:ext cx="4352956" cy="5643602"/>
          </a:xfrm>
        </p:spPr>
        <p:txBody>
          <a:bodyPr/>
          <a:lstStyle/>
          <a:p>
            <a:pPr>
              <a:buNone/>
            </a:pPr>
            <a:r>
              <a:rPr lang="ru-RU" sz="2200" b="1" i="1" dirty="0" smtClean="0">
                <a:latin typeface="Georgia" pitchFamily="18" charset="0"/>
              </a:rPr>
              <a:t>Воронеж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Воронеж – самый крупный город Воронежской области.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Здесь проживает более миллиона человек.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Город обладает развитой промышленностью, находится на пересечении </a:t>
            </a:r>
            <a:r>
              <a:rPr lang="ru-RU" sz="2000" i="1" dirty="0" smtClean="0">
                <a:latin typeface="Georgia" pitchFamily="18" charset="0"/>
              </a:rPr>
              <a:t>важных транспортных </a:t>
            </a:r>
            <a:r>
              <a:rPr lang="ru-RU" sz="2000" i="1" dirty="0" smtClean="0">
                <a:latin typeface="Georgia" pitchFamily="18" charset="0"/>
              </a:rPr>
              <a:t>путей.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Это крупнейший образовательный, научный и культурный центр всего Центрального Черноземья.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Славянские поселения на месте современного Воронежа были уже в IX веке. </a:t>
            </a:r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1146" y="1696419"/>
            <a:ext cx="3581113" cy="2371424"/>
          </a:xfrm>
        </p:spPr>
      </p:pic>
      <p:sp>
        <p:nvSpPr>
          <p:cNvPr id="6" name="TextBox 5"/>
          <p:cNvSpPr txBox="1"/>
          <p:nvPr/>
        </p:nvSpPr>
        <p:spPr>
          <a:xfrm>
            <a:off x="1214414" y="4643446"/>
            <a:ext cx="2157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Воронежский цирк</a:t>
            </a:r>
            <a:endParaRPr lang="ru-RU" dirty="0"/>
          </a:p>
        </p:txBody>
      </p:sp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1516" y="169101"/>
            <a:ext cx="838584" cy="55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Города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000108"/>
            <a:ext cx="4352956" cy="5643602"/>
          </a:xfrm>
        </p:spPr>
        <p:txBody>
          <a:bodyPr/>
          <a:lstStyle/>
          <a:p>
            <a:pPr>
              <a:buNone/>
            </a:pPr>
            <a:r>
              <a:rPr lang="ru-RU" sz="2200" b="1" i="1" dirty="0" smtClean="0">
                <a:latin typeface="Georgia" pitchFamily="18" charset="0"/>
              </a:rPr>
              <a:t>Воронеж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Город Воронеж был основан в 1586 году как крепость на южных окраинах Московского государства.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Царский указ о его строительстве принят в 1585 году.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Воронеж – колыбель русского флота.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Во время Великой Отечественной войны в 1942-1943 годах по городу в течение 6,5 месяцев проходила линия фронта. В результате ожесточённых боёв город был разрушен на 95%.</a:t>
            </a:r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1146" y="1845283"/>
            <a:ext cx="3581113" cy="2073695"/>
          </a:xfrm>
        </p:spPr>
      </p:pic>
      <p:sp>
        <p:nvSpPr>
          <p:cNvPr id="6" name="TextBox 5"/>
          <p:cNvSpPr txBox="1"/>
          <p:nvPr/>
        </p:nvSpPr>
        <p:spPr>
          <a:xfrm>
            <a:off x="1428728" y="4643446"/>
            <a:ext cx="1879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Память о войне</a:t>
            </a:r>
            <a:endParaRPr lang="ru-RU" dirty="0"/>
          </a:p>
        </p:txBody>
      </p:sp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1516" y="169101"/>
            <a:ext cx="838584" cy="55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Города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000108"/>
            <a:ext cx="4352956" cy="5643602"/>
          </a:xfrm>
        </p:spPr>
        <p:txBody>
          <a:bodyPr/>
          <a:lstStyle/>
          <a:p>
            <a:pPr>
              <a:buNone/>
            </a:pPr>
            <a:r>
              <a:rPr lang="ru-RU" sz="2200" b="1" i="1" dirty="0" smtClean="0">
                <a:latin typeface="Georgia" pitchFamily="18" charset="0"/>
              </a:rPr>
              <a:t>Воронеж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В послевоенные годы город был полностью восстановлен.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Появились новые жилые кварталы, промышленные предприятия, театры, музеи, стадионы.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В городе сохраняются памятники архитектуры XVII-XIX веков.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Современный Воронеж имеет развитую промышленность, инфраструктуру.</a:t>
            </a: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1146" y="1696419"/>
            <a:ext cx="3581113" cy="2371424"/>
          </a:xfrm>
        </p:spPr>
      </p:pic>
      <p:sp>
        <p:nvSpPr>
          <p:cNvPr id="6" name="TextBox 5"/>
          <p:cNvSpPr txBox="1"/>
          <p:nvPr/>
        </p:nvSpPr>
        <p:spPr>
          <a:xfrm>
            <a:off x="1142976" y="4643446"/>
            <a:ext cx="2357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Покровская церковь</a:t>
            </a:r>
            <a:endParaRPr lang="ru-RU" dirty="0"/>
          </a:p>
        </p:txBody>
      </p:sp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1516" y="169101"/>
            <a:ext cx="838584" cy="55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Города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000108"/>
            <a:ext cx="4352956" cy="5643602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Борисоглебск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Город появился в 1646 году как крепость на южной границе государства.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В 1779 году Борисоглебск получил статус города.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В городе проживает 77,5 тыс. человек, действует 17 крупных предприятий машиностроительной, пищевой, лёгкой промышленности.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В Борисоглебске 4 вуза, 6 средних специальных учебных заведений.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Сегодня Борисоглебск входит в </a:t>
            </a:r>
            <a:r>
              <a:rPr lang="ru-RU" sz="2000" i="1" dirty="0" smtClean="0">
                <a:latin typeface="Georgia" pitchFamily="18" charset="0"/>
              </a:rPr>
              <a:t>г</a:t>
            </a:r>
            <a:r>
              <a:rPr lang="ru-RU" sz="2000" i="1" dirty="0" smtClean="0">
                <a:latin typeface="Georgia" pitchFamily="18" charset="0"/>
              </a:rPr>
              <a:t>ородской </a:t>
            </a:r>
            <a:r>
              <a:rPr lang="ru-RU" sz="2000" i="1" dirty="0" smtClean="0">
                <a:latin typeface="Georgia" pitchFamily="18" charset="0"/>
              </a:rPr>
              <a:t>округ </a:t>
            </a:r>
            <a:r>
              <a:rPr lang="ru-RU" sz="2000" i="1" dirty="0" smtClean="0">
                <a:latin typeface="Georgia" pitchFamily="18" charset="0"/>
              </a:rPr>
              <a:t>Борисоглебск, </a:t>
            </a:r>
            <a:r>
              <a:rPr lang="ru-RU" sz="2000" i="1" dirty="0" smtClean="0">
                <a:latin typeface="Georgia" pitchFamily="18" charset="0"/>
              </a:rPr>
              <a:t>объединяющий территорию бывшего Борисоглебского района.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9831" y="1495187"/>
            <a:ext cx="3703743" cy="2773889"/>
          </a:xfrm>
        </p:spPr>
      </p:pic>
      <p:sp>
        <p:nvSpPr>
          <p:cNvPr id="6" name="TextBox 5"/>
          <p:cNvSpPr txBox="1"/>
          <p:nvPr/>
        </p:nvSpPr>
        <p:spPr>
          <a:xfrm>
            <a:off x="1071538" y="4500570"/>
            <a:ext cx="2454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Вид на Борисоглебск</a:t>
            </a:r>
            <a:endParaRPr lang="ru-RU" dirty="0"/>
          </a:p>
        </p:txBody>
      </p:sp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1516" y="169101"/>
            <a:ext cx="838584" cy="55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Города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571480"/>
            <a:ext cx="4352956" cy="6072230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Россошь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Город на Среднерусской возвышенности, в месте впадения реки Россошь в реку Чёрная Калитва.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Город возник в конце XVII века как слобода. В 1923 году он получил статус города.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Численность населения современной Россоши – 64,1 тыс. чел.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На сегодняшний день в городе 19 промышленных предприятий, 4 филиала вузов, 3 средних специальных учебных заведения.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В городе сохранились памятники архитектуры XIX века.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785918" y="4500570"/>
            <a:ext cx="1124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Россошь</a:t>
            </a:r>
            <a:endParaRPr lang="ru-RU" dirty="0"/>
          </a:p>
        </p:txBody>
      </p:sp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1516" y="169101"/>
            <a:ext cx="838584" cy="55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026" name="Picture 2" descr="Нажмите, чтобы посмотреть в полный размер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9900" y="1554612"/>
            <a:ext cx="3703638" cy="2654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Города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571480"/>
            <a:ext cx="4352956" cy="6072230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Лиски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Город находится на Среднерусской возвышенности, на реке Дон.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Лиски известны с XVI века как село Новая Покровка, городом стали в 1937 году.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Численность населения города Лиски – 55,9 тыс. чел.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В городе размещаются предприятия пищевой промышленности, машиностроительный завод, предприятия строительной индустрии. В городе несколько предприятий железнодорожного транспорта, так как город – крупный железнодорожный узел.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904775" y="4500570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Лиски</a:t>
            </a:r>
            <a:endParaRPr lang="ru-RU" dirty="0"/>
          </a:p>
        </p:txBody>
      </p:sp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1516" y="169101"/>
            <a:ext cx="838584" cy="55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0482" name="Picture 2" descr="Город Лиски - Туризм и отдых в Воронежской обл.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1127" y="1554163"/>
            <a:ext cx="3541183" cy="2655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Города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3438" y="571480"/>
            <a:ext cx="4357718" cy="6072230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Острогожск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Город расположен на Среднерусской возвышенности, на притоке Дона – Тихой Сосне.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Годом основания считается 1652 год.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В современном Острогожске проживает 33,4 тыс. чел. Промышленность представлена предприятиями пищевой, лёгкой промышленности. Есть кирпичный завод, завод столярных изделий.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В Острогожске работает дом-музей художника И.Н. Крамского, картинная галерея, краеведческий музей. В городе сохраняется много памятников архитектуры XIX-XX веков. 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138710" y="4500570"/>
            <a:ext cx="2504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Краеведческий музей</a:t>
            </a:r>
          </a:p>
          <a:p>
            <a:pPr algn="ctr"/>
            <a:r>
              <a:rPr lang="ru-RU" dirty="0" smtClean="0"/>
              <a:t>в Острогожске</a:t>
            </a:r>
            <a:endParaRPr lang="ru-RU" dirty="0"/>
          </a:p>
        </p:txBody>
      </p:sp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1516" y="169101"/>
            <a:ext cx="838584" cy="55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0482" name="Picture 2" descr="Город Лиски - Туризм и отдых в Воронежской обл.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551127" y="1556036"/>
            <a:ext cx="3541183" cy="2652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Города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571480"/>
            <a:ext cx="4352956" cy="6072230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err="1" smtClean="0">
                <a:latin typeface="Georgia" pitchFamily="18" charset="0"/>
              </a:rPr>
              <a:t>Нововоронеж</a:t>
            </a:r>
            <a:endParaRPr lang="ru-RU" sz="2200" b="1" i="1" dirty="0" smtClean="0">
              <a:latin typeface="Georgia" pitchFamily="18" charset="0"/>
            </a:endParaRP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Это – самый молодой город области, основанный в 1957 году как посёлок при строящейся атомной электростанции.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С 1978 года приобрёл статус города.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В городе живёт около 32,1 тыс. чел.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Главное предприятие города – Нововоронежская АЭС. Это градообразующее предприятие.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 В городе создано еще 11 предприятий, в основном технологически связанных с АЭС, а также предприятия пищевой промышленности, строительства.</a:t>
            </a:r>
          </a:p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142976" y="4500570"/>
            <a:ext cx="2663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Нововоронежская АЭС</a:t>
            </a:r>
            <a:endParaRPr lang="ru-RU" dirty="0"/>
          </a:p>
        </p:txBody>
      </p:sp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1516" y="169101"/>
            <a:ext cx="838584" cy="55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1506" name="Picture 2" descr="Нововоронежу выбрали разМЭРенную жизнь. - Воронеж - МК Воронеж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1127" y="1554163"/>
            <a:ext cx="3541183" cy="2655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</TotalTime>
  <Words>615</Words>
  <Application>Microsoft Office PowerPoint</Application>
  <PresentationFormat>Экран (4:3)</PresentationFormat>
  <Paragraphs>81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Города Воронежской области</vt:lpstr>
      <vt:lpstr>Города Воронежской области</vt:lpstr>
      <vt:lpstr>Города Воронежской области</vt:lpstr>
      <vt:lpstr>Города Воронежской области</vt:lpstr>
      <vt:lpstr>Города Воронежской области</vt:lpstr>
      <vt:lpstr>Города Воронежской области</vt:lpstr>
      <vt:lpstr>Города Воронежской области</vt:lpstr>
      <vt:lpstr>Города Воронежской области</vt:lpstr>
      <vt:lpstr>Города Воронежской области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Вход</dc:creator>
  <cp:lastModifiedBy>Вход</cp:lastModifiedBy>
  <cp:revision>67</cp:revision>
  <dcterms:created xsi:type="dcterms:W3CDTF">2014-11-28T17:41:41Z</dcterms:created>
  <dcterms:modified xsi:type="dcterms:W3CDTF">2015-01-29T21:01:16Z</dcterms:modified>
</cp:coreProperties>
</file>