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4" r:id="rId4"/>
    <p:sldId id="265" r:id="rId5"/>
    <p:sldId id="266" r:id="rId6"/>
    <p:sldId id="263" r:id="rId7"/>
    <p:sldId id="260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0"/>
          <a:r>
            <a:rPr lang="ru-RU" b="1" dirty="0" smtClean="0"/>
            <a:t>Урок </a:t>
          </a:r>
          <a:r>
            <a:rPr lang="en-US" b="1" dirty="0" smtClean="0"/>
            <a:t>20</a:t>
          </a:r>
          <a:r>
            <a:rPr lang="ru-RU" b="1" dirty="0" smtClean="0"/>
            <a:t>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E08D0A24-6C9F-4F0C-9C03-79D35E22BFF3}" type="pres">
      <dgm:prSet presAssocID="{0D27236E-0F48-442E-BEB2-C7DC34754491}" presName="space" presStyleCnt="0"/>
      <dgm:spPr/>
      <dgm:t>
        <a:bodyPr/>
        <a:lstStyle/>
        <a:p>
          <a:endParaRPr lang="ru-RU"/>
        </a:p>
      </dgm:t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2745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22136" y="2629981"/>
            <a:ext cx="4405345" cy="32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444" y="142875"/>
            <a:ext cx="1283899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Экономика </a:t>
            </a:r>
            <a:r>
              <a:rPr lang="en-US" sz="3200" b="1" dirty="0" smtClean="0">
                <a:latin typeface="Georgia" pitchFamily="18" charset="0"/>
              </a:rPr>
              <a:t/>
            </a:r>
            <a:br>
              <a:rPr lang="en-US" sz="3200" b="1" dirty="0" smtClean="0">
                <a:latin typeface="Georgia" pitchFamily="18" charset="0"/>
              </a:rPr>
            </a:br>
            <a:r>
              <a:rPr lang="ru-RU" sz="3200" b="1" dirty="0" smtClean="0">
                <a:latin typeface="Georgia" pitchFamily="18" charset="0"/>
              </a:rPr>
              <a:t>Воронежской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Экономика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Понятие экономики (хозяйства)</a:t>
            </a:r>
            <a:endParaRPr lang="en-US" sz="2200" b="1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Экономика – вся хозяйственная деятельность общества и складывающиеся в процессе этой деятельности отношения. Она включает производство, распределение, потребление и обмен товаров и услуг.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Народное хозяйство – это </a:t>
            </a:r>
            <a:r>
              <a:rPr lang="ru-RU" sz="2000" i="1" dirty="0" smtClean="0">
                <a:latin typeface="Georgia" pitchFamily="18" charset="0"/>
              </a:rPr>
              <a:t>все предприятия страны.</a:t>
            </a:r>
            <a:endParaRPr lang="ru-RU" sz="2000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Термины по своему значению сходны.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146" y="1541108"/>
            <a:ext cx="3581113" cy="2682046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54304" y="4643446"/>
            <a:ext cx="3517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Штурмовик Ил-2 в годы</a:t>
            </a:r>
          </a:p>
          <a:p>
            <a:pPr algn="ctr"/>
            <a:r>
              <a:rPr lang="ru-RU" dirty="0" smtClean="0"/>
              <a:t>Великой Отечественной войны</a:t>
            </a:r>
          </a:p>
          <a:p>
            <a:pPr algn="ctr"/>
            <a:r>
              <a:rPr lang="ru-RU" dirty="0" smtClean="0"/>
              <a:t>производился в Воронеже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Экономика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Понятие экономики (хозяйства)</a:t>
            </a:r>
            <a:endParaRPr lang="en-US" sz="2200" b="1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Экономика Воронежской области – сложная система, зависящая от событий, происходящих в стране и мире. В её структуре присутствуют предприятия разнообразных отраслей хозяйства и форм собственности.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146" y="1541108"/>
            <a:ext cx="3581113" cy="2682046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8596" y="4643446"/>
            <a:ext cx="366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Авиационный завод в Воронеже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Экономика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352956" cy="564360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Промышленность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Промышленность включает в себя все предприятия, которые занимаются добычей сырья, его переработкой, производством разнообразных товаров.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Похожие друг на друга предприятия, производящие сходную </a:t>
            </a:r>
            <a:r>
              <a:rPr lang="ru-RU" sz="2000" i="1" dirty="0" smtClean="0">
                <a:latin typeface="Georgia" pitchFamily="18" charset="0"/>
              </a:rPr>
              <a:t>продукцию, </a:t>
            </a:r>
            <a:r>
              <a:rPr lang="ru-RU" sz="2000" i="1" dirty="0" smtClean="0">
                <a:latin typeface="Georgia" pitchFamily="18" charset="0"/>
              </a:rPr>
              <a:t>объединяют в отрасли промышленности.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Обычно промышленность делят на две части: добывающую и обрабатывающую.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Наш регион относится к промышленно развитым.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671" y="1541108"/>
            <a:ext cx="3576061" cy="2682046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8596" y="4643446"/>
            <a:ext cx="3748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Павловский гранитный карьер.</a:t>
            </a:r>
          </a:p>
          <a:p>
            <a:pPr algn="ctr"/>
            <a:r>
              <a:rPr lang="ru-RU" dirty="0" smtClean="0"/>
              <a:t>Предприятие горнодобывающей</a:t>
            </a:r>
          </a:p>
          <a:p>
            <a:pPr algn="ctr"/>
            <a:r>
              <a:rPr lang="ru-RU" dirty="0" smtClean="0"/>
              <a:t>промышленности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Экономика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541108"/>
            <a:ext cx="4352956" cy="510260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Сельское хозяйство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Сельское хозяйство обеспечивает людей продуктами питания. </a:t>
            </a:r>
          </a:p>
          <a:p>
            <a:pPr marL="0" indent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 нём выделяют две основные части – </a:t>
            </a:r>
            <a:r>
              <a:rPr lang="ru-RU" sz="2000" b="1" i="1" dirty="0" smtClean="0">
                <a:latin typeface="Georgia" pitchFamily="18" charset="0"/>
              </a:rPr>
              <a:t>растениеводство</a:t>
            </a:r>
            <a:r>
              <a:rPr lang="ru-RU" sz="2000" i="1" dirty="0" smtClean="0">
                <a:latin typeface="Georgia" pitchFamily="18" charset="0"/>
              </a:rPr>
              <a:t> и </a:t>
            </a:r>
            <a:r>
              <a:rPr lang="ru-RU" sz="2000" b="1" i="1" dirty="0" smtClean="0">
                <a:latin typeface="Georgia" pitchFamily="18" charset="0"/>
              </a:rPr>
              <a:t>животноводство</a:t>
            </a:r>
            <a:r>
              <a:rPr lang="ru-RU" sz="2000" i="1" dirty="0" smtClean="0">
                <a:latin typeface="Georgia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671" y="1541108"/>
            <a:ext cx="3576061" cy="2682046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90188" y="4643446"/>
            <a:ext cx="269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Посевы подсолнечника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Экономика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Другие отрасли хозяйства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Предприятия, </a:t>
            </a:r>
            <a:r>
              <a:rPr lang="ru-RU" sz="2000" i="1" dirty="0" smtClean="0">
                <a:latin typeface="Georgia" pitchFamily="18" charset="0"/>
              </a:rPr>
              <a:t>не относящиеся к промышленности и сельскому </a:t>
            </a:r>
            <a:r>
              <a:rPr lang="ru-RU" sz="2000" i="1" dirty="0" smtClean="0">
                <a:latin typeface="Georgia" pitchFamily="18" charset="0"/>
              </a:rPr>
              <a:t>хозяйству, </a:t>
            </a:r>
            <a:r>
              <a:rPr lang="ru-RU" sz="2000" i="1" dirty="0" smtClean="0">
                <a:latin typeface="Georgia" pitchFamily="18" charset="0"/>
              </a:rPr>
              <a:t>сами </a:t>
            </a:r>
            <a:r>
              <a:rPr lang="ru-RU" sz="2000" i="1" dirty="0" smtClean="0">
                <a:latin typeface="Georgia" pitchFamily="18" charset="0"/>
              </a:rPr>
              <a:t>новую </a:t>
            </a:r>
            <a:r>
              <a:rPr lang="ru-RU" sz="2000" i="1" dirty="0" smtClean="0">
                <a:latin typeface="Georgia" pitchFamily="18" charset="0"/>
              </a:rPr>
              <a:t>продукцию не производят, но без них нормальная жизнь невозможна.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Это транспорт, связь, строительство и коммунально-бытовое обслуживание.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Существенное значение для экономики имеют образование, наука, медицинское обслуживание, торговля, оказание различных услуг и т.д.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831" y="1655567"/>
            <a:ext cx="3703743" cy="2453128"/>
          </a:xfrm>
        </p:spPr>
      </p:pic>
      <p:sp>
        <p:nvSpPr>
          <p:cNvPr id="6" name="TextBox 5"/>
          <p:cNvSpPr txBox="1"/>
          <p:nvPr/>
        </p:nvSpPr>
        <p:spPr>
          <a:xfrm>
            <a:off x="714348" y="4500570"/>
            <a:ext cx="3224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Строительство жилого дома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1357298"/>
            <a:ext cx="8429684" cy="4857784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такое народное хозяйство?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такое промышленность?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Чем занимается сельское хозяйство?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Какие отрасли хозяйства, кроме промышленности и сельского хозяйства, вы знаете?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Экономика Воронежской области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290</Words>
  <Application>Microsoft Office PowerPoint</Application>
  <PresentationFormat>Экран (4:3)</PresentationFormat>
  <Paragraphs>43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Экономика  Воронежской области</vt:lpstr>
      <vt:lpstr>Экономика Воронежской области</vt:lpstr>
      <vt:lpstr>Экономика Воронежской области</vt:lpstr>
      <vt:lpstr>Экономика Воронежской области</vt:lpstr>
      <vt:lpstr>Экономика Воронежской области</vt:lpstr>
      <vt:lpstr>Экономика Воронежской области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58</cp:revision>
  <dcterms:created xsi:type="dcterms:W3CDTF">2014-11-28T17:41:41Z</dcterms:created>
  <dcterms:modified xsi:type="dcterms:W3CDTF">2015-01-25T07:36:09Z</dcterms:modified>
</cp:coreProperties>
</file>