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2.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5242" y="2629981"/>
            <a:ext cx="4399132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Сельское хозяйство</a:t>
            </a:r>
            <a:r>
              <a:rPr lang="en-US" sz="3200" b="1" dirty="0" smtClean="0">
                <a:latin typeface="Georgia" pitchFamily="18" charset="0"/>
              </a:rPr>
              <a:t/>
            </a:r>
            <a:br>
              <a:rPr lang="en-US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особенности климата Воронежской области могут повлиять на сельское </a:t>
            </a:r>
            <a:r>
              <a:rPr lang="ru-RU" sz="2000" i="1" dirty="0" smtClean="0">
                <a:latin typeface="Georgia" pitchFamily="18" charset="0"/>
              </a:rPr>
              <a:t>хозяйство? 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почвы преобладают в Воронежской области?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3623"/>
            <a:ext cx="4071966" cy="2697016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4643446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Посевы сахарной свёклы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Растениеводство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Наибольшая часть полей, около 55%, засеяна зерновыми культурами.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выращивают озимую и яровую пшеницу, рожь, овёс, ячмень, гречиху, просо, кукурузу.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Из технических культур в области преобладают посевы сахарной свёклы и подсолнечника.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006001"/>
            <a:ext cx="3040722" cy="4563228"/>
          </a:xfrm>
        </p:spPr>
      </p:pic>
      <p:sp>
        <p:nvSpPr>
          <p:cNvPr id="6" name="TextBox 5"/>
          <p:cNvSpPr txBox="1"/>
          <p:nvPr/>
        </p:nvSpPr>
        <p:spPr>
          <a:xfrm>
            <a:off x="1000100" y="5857892"/>
            <a:ext cx="209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Посевы зерновых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Растениеводство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Овощи: картофель, огурцы, помидоры, перец, баклажаны, лук, капусту, морковь и многие другие – выращивают как в открытом грунте, так и в теплицах.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Почти в каждом районе есть крупные сады и ягодники, где растут яблони, вишни, сливы, малина, смородина, клубника и другие ягоды и фрукты.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1142976" y="4500570"/>
            <a:ext cx="243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Ягодник</a:t>
            </a:r>
          </a:p>
          <a:p>
            <a:pPr algn="ctr"/>
            <a:r>
              <a:rPr lang="ru-RU" dirty="0" smtClean="0"/>
              <a:t>(красная смородина)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Растениеводство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Для нужд животноводства в области сеют кормовые травы: люцерну, суданскую траву, клевер, эспарцет.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У нас были выведены многие сорта сельскохозяйственных культур: пшеницы (Воронежская 47, Воронежская 4, Воронежская 85), сахарной свёклы (75 сортов и гибридов), проса, ячменя, овощных, плодовых и ягодных культур.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1285852" y="4500570"/>
            <a:ext cx="18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Яблоневый сад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Животноводство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Животноводство – традиционная отрасль сельского хозяйства.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около 431 тыс. голов крупного рогатого скота.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Около 633 тыс. голов свиней.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Поголовье овец и коз – 197,4 тыс.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Лошадей  в области около 7,7 тыс.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области много птицефабрик в </a:t>
            </a:r>
            <a:r>
              <a:rPr lang="ru-RU" sz="2000" i="1" dirty="0" err="1" smtClean="0">
                <a:latin typeface="Georgia" pitchFamily="18" charset="0"/>
              </a:rPr>
              <a:t>Лискинском</a:t>
            </a:r>
            <a:r>
              <a:rPr lang="ru-RU" sz="2000" i="1" dirty="0" smtClean="0">
                <a:latin typeface="Georgia" pitchFamily="18" charset="0"/>
              </a:rPr>
              <a:t>, Хохольском, Бобровском, </a:t>
            </a:r>
            <a:r>
              <a:rPr lang="ru-RU" sz="2000" i="1" dirty="0" err="1" smtClean="0">
                <a:latin typeface="Georgia" pitchFamily="18" charset="0"/>
              </a:rPr>
              <a:t>Калачеевском</a:t>
            </a:r>
            <a:r>
              <a:rPr lang="ru-RU" sz="2000" i="1" dirty="0" smtClean="0">
                <a:latin typeface="Georgia" pitchFamily="18" charset="0"/>
              </a:rPr>
              <a:t> районах.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У нас разводят кур, индеек, уток, гусей, перепелов и даже страусов. 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366" y="1655816"/>
            <a:ext cx="3368672" cy="2452630"/>
          </a:xfrm>
        </p:spPr>
      </p:pic>
      <p:sp>
        <p:nvSpPr>
          <p:cNvPr id="6" name="TextBox 5"/>
          <p:cNvSpPr txBox="1"/>
          <p:nvPr/>
        </p:nvSpPr>
        <p:spPr>
          <a:xfrm>
            <a:off x="857224" y="4500570"/>
            <a:ext cx="30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Свиноводческий комплекс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Сельское хозяйство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Животноводство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Кроме названных отраслей, в области развито кролиководство и пчеловодство. Около 30 предприятий занимается рыбоводством, выращивая карпа, толстолобика, белого амура, карася, щуку, сазана, </a:t>
            </a:r>
            <a:r>
              <a:rPr lang="ru-RU" sz="2000" i="1" dirty="0" err="1" smtClean="0">
                <a:latin typeface="Georgia" pitchFamily="18" charset="0"/>
              </a:rPr>
              <a:t>веслоноса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 данным </a:t>
            </a:r>
            <a:r>
              <a:rPr lang="ru-RU" sz="2000" i="1" dirty="0" smtClean="0">
                <a:latin typeface="Georgia" pitchFamily="18" charset="0"/>
              </a:rPr>
              <a:t>Росстата, </a:t>
            </a:r>
            <a:r>
              <a:rPr lang="ru-RU" sz="2000" i="1" dirty="0" smtClean="0">
                <a:latin typeface="Georgia" pitchFamily="18" charset="0"/>
              </a:rPr>
              <a:t>в год в области производится более 700 млн. яиц, около 200 тыс. т мяса, около 700 тыс. т молока, около 250 т шерсти.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6616" y="1655816"/>
            <a:ext cx="3270173" cy="2452630"/>
          </a:xfrm>
        </p:spPr>
      </p:pic>
      <p:sp>
        <p:nvSpPr>
          <p:cNvPr id="6" name="TextBox 5"/>
          <p:cNvSpPr txBox="1"/>
          <p:nvPr/>
        </p:nvSpPr>
        <p:spPr>
          <a:xfrm>
            <a:off x="1899917" y="4500570"/>
            <a:ext cx="95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Пасека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отрасли растениеводства получили распространение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местных отраслях животноводства.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Какова специализация сельского хозяйства нашего региона?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Есть ли в вашем населённом пункте сельскохозяйственные предприятия? На чём они специализируются?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Сельское хозяйство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600" y="142852"/>
            <a:ext cx="810416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414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Сельское хозяйство Воронежской области</vt:lpstr>
      <vt:lpstr>Сельское хозяйство Воронежской области</vt:lpstr>
      <vt:lpstr>Сельское хозяйство Воронежской области</vt:lpstr>
      <vt:lpstr>Сельское хозяйство Воронежской области</vt:lpstr>
      <vt:lpstr>Сельское хозяйство Воронежской области</vt:lpstr>
      <vt:lpstr>Сельское хозяйство Воронежской области</vt:lpstr>
      <vt:lpstr>Сельское хозяйство Воронежской области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64</cp:revision>
  <dcterms:created xsi:type="dcterms:W3CDTF">2014-11-28T17:41:41Z</dcterms:created>
  <dcterms:modified xsi:type="dcterms:W3CDTF">2015-01-25T08:16:12Z</dcterms:modified>
</cp:coreProperties>
</file>