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80" r:id="rId5"/>
    <p:sldId id="282" r:id="rId6"/>
    <p:sldId id="260" r:id="rId7"/>
    <p:sldId id="28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2.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1670" y="1962494"/>
            <a:ext cx="2654591" cy="353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Формирование почв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Формирование почв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52956" cy="5500726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Дайте определение горной породы.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климат?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Перечислите известные вам воды суши.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формируется рельеф под влиянием поверхностных вод?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 Какие горные породы вы изучали в прошлом году?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Чем они характеризуются?</a:t>
            </a: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294718"/>
            <a:ext cx="2786082" cy="3713468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1737" y="71414"/>
            <a:ext cx="494049" cy="6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85786" y="5105111"/>
            <a:ext cx="3057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Почвы на склонах обычно </a:t>
            </a:r>
          </a:p>
          <a:p>
            <a:pPr algn="ctr"/>
            <a:r>
              <a:rPr lang="ru-RU" dirty="0" smtClean="0"/>
              <a:t>сильно смыты и имеют </a:t>
            </a:r>
          </a:p>
          <a:p>
            <a:pPr algn="ctr"/>
            <a:r>
              <a:rPr lang="ru-RU" dirty="0" smtClean="0"/>
              <a:t>небольшую мощность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Формирование почв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352956" cy="5857916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Почва</a:t>
            </a:r>
            <a:r>
              <a:rPr lang="ru-RU" sz="2000" i="1" dirty="0" smtClean="0">
                <a:latin typeface="Georgia" pitchFamily="18" charset="0"/>
              </a:rPr>
              <a:t> – это поверхностный слой суши, изменённый под влиянием внешних условий и обладающий плодородием. Почвы могут быть только на суше, в водоёмах их нет.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Факторами почвообразования </a:t>
            </a:r>
            <a:r>
              <a:rPr lang="ru-RU" sz="2000" i="1" dirty="0" smtClean="0">
                <a:latin typeface="Georgia" pitchFamily="18" charset="0"/>
              </a:rPr>
              <a:t>– это природные объекты и процессы, совместно влияющие на образование почвы.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Все они важны для сложного процесса превращения горной породы в почву – </a:t>
            </a:r>
            <a:r>
              <a:rPr lang="ru-RU" sz="2000" b="1" i="1" dirty="0" smtClean="0">
                <a:latin typeface="Georgia" pitchFamily="18" charset="0"/>
              </a:rPr>
              <a:t>почвообразования</a:t>
            </a:r>
            <a:r>
              <a:rPr lang="ru-RU" sz="2000" i="1" dirty="0" smtClean="0">
                <a:latin typeface="Georgia" pitchFamily="18" charset="0"/>
              </a:rPr>
              <a:t>. 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2447" y="1428736"/>
            <a:ext cx="4107394" cy="3076200"/>
          </a:xfrm>
        </p:spPr>
      </p:pic>
      <p:sp>
        <p:nvSpPr>
          <p:cNvPr id="6" name="TextBox 5"/>
          <p:cNvSpPr txBox="1"/>
          <p:nvPr/>
        </p:nvSpPr>
        <p:spPr>
          <a:xfrm>
            <a:off x="785786" y="4643446"/>
            <a:ext cx="3197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Слепыши и другие роющие </a:t>
            </a:r>
          </a:p>
          <a:p>
            <a:pPr algn="ctr"/>
            <a:r>
              <a:rPr lang="ru-RU" dirty="0" smtClean="0"/>
              <a:t>животные активно </a:t>
            </a:r>
          </a:p>
          <a:p>
            <a:pPr algn="ctr"/>
            <a:r>
              <a:rPr lang="ru-RU" dirty="0" smtClean="0"/>
              <a:t>перемешивают почву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737" y="71414"/>
            <a:ext cx="494049" cy="6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Формирование почв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071547"/>
            <a:ext cx="4352956" cy="5572164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Факторы почвообразования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1. Почвообразующая (материнская) порода.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2. Рельеф.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3. Климат.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4. Растительность.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5. Почвенные животные.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6. Почвенные микроорганизмы.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7. Вода.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8. Хозяйственная деятельность человека.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9. Время.</a:t>
            </a:r>
            <a:endParaRPr lang="en-US" sz="2000" i="1" dirty="0" smtClean="0">
              <a:latin typeface="Georgia" pitchFamily="18" charset="0"/>
            </a:endParaRP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7939" y="1593849"/>
            <a:ext cx="3654255" cy="2736826"/>
          </a:xfrm>
        </p:spPr>
      </p:pic>
      <p:sp>
        <p:nvSpPr>
          <p:cNvPr id="6" name="TextBox 5"/>
          <p:cNvSpPr txBox="1"/>
          <p:nvPr/>
        </p:nvSpPr>
        <p:spPr>
          <a:xfrm>
            <a:off x="762790" y="4643446"/>
            <a:ext cx="302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Почвообразующая порода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1737" y="71414"/>
            <a:ext cx="494049" cy="65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14356"/>
            <a:ext cx="8429684" cy="550072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latin typeface="Georgia" pitchFamily="18" charset="0"/>
              </a:rPr>
              <a:t>1. Почвообразующая (материнская) порода.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latin typeface="Georgia" pitchFamily="18" charset="0"/>
              </a:rPr>
              <a:t>Это горная </a:t>
            </a:r>
            <a:r>
              <a:rPr lang="ru-RU" sz="2000" i="1" dirty="0" smtClean="0">
                <a:latin typeface="Georgia" pitchFamily="18" charset="0"/>
              </a:rPr>
              <a:t>порода, </a:t>
            </a:r>
            <a:r>
              <a:rPr lang="ru-RU" sz="2000" i="1" dirty="0" smtClean="0">
                <a:latin typeface="Georgia" pitchFamily="18" charset="0"/>
              </a:rPr>
              <a:t>из которой, формируется почва. Горные породы имеют различный химический состав, неодинаковую плотность, водопроницаемость, по-разному растворяются водой. Это определяет многие свойства почв.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 smtClean="0">
                <a:latin typeface="Georgia" pitchFamily="18" charset="0"/>
              </a:rPr>
              <a:t>2. Рельеф.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latin typeface="Georgia" pitchFamily="18" charset="0"/>
              </a:rPr>
              <a:t>Рельеф влияет на разрушение почв на склонах и накопление в понижениях.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3. Климат.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Климат определяет, как хорошо почва прогревается солнцем, какую часть года в ней активны организмы, влияющие на почвообразование, будет ли почва промерзать зимой и многое другое.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4. Растительность.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Она влияет на химический состав, количество и периодичность поступления на поверхность почвы и в почву органических веществ.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Формирование почв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2447" y="142852"/>
            <a:ext cx="583755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580051"/>
            <a:ext cx="8429684" cy="5635031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5. Почвенные животные.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latin typeface="Georgia" pitchFamily="18" charset="0"/>
              </a:rPr>
              <a:t>Активно перемешивают почвенную массу, рыхлят её.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6. Почвенные микроорганизмы.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i="1" dirty="0" smtClean="0">
                <a:latin typeface="Georgia" pitchFamily="18" charset="0"/>
              </a:rPr>
              <a:t>Разлагают органические вещества до неорганических, участвуя в круговороте веществ в почве. Некоторые бактерии, способствуют накоплению в почве соединения азота.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7. Вода.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Необходима для многих процессов в почвах. Так, минеральные вещества перемещаются в почве в виде растворов. Растения и почвенные животные без неё не смогут существовать.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8. Хозяйственная деятельность человека.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Она может как уничтожить почву или ухудшить её свойства, так и восстановить нарушенную почву.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9. Время.</a:t>
            </a:r>
            <a:endParaRPr lang="en-US" sz="2000" b="1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Любые процессы имеют определённую длительность. Например, чернозёмы Воронежской области сформировались примерно за 10 тысяч лет.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Формирование почв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2447" y="142852"/>
            <a:ext cx="583755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почва?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Какая наука изучает почвы?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факторы почвообразования?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свойства почв зависят от почвообразующей породы?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на почвообразование влияют рельеф и климат?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Какова роль живых организмов в почвообразовании?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человек может влиять на почвы?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Формирование почв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2447" y="142852"/>
            <a:ext cx="583755" cy="43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464</Words>
  <Application>Microsoft Office PowerPoint</Application>
  <PresentationFormat>Экран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Формирование почв</vt:lpstr>
      <vt:lpstr>Формирование почв</vt:lpstr>
      <vt:lpstr>Формирование почв</vt:lpstr>
      <vt:lpstr>Формирование почв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107</cp:revision>
  <dcterms:created xsi:type="dcterms:W3CDTF">2014-11-28T17:41:41Z</dcterms:created>
  <dcterms:modified xsi:type="dcterms:W3CDTF">2015-10-15T10:04:40Z</dcterms:modified>
</cp:coreProperties>
</file>