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5" r:id="rId7"/>
    <p:sldId id="269" r:id="rId8"/>
    <p:sldId id="260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5.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1604" y="2522339"/>
            <a:ext cx="4214841" cy="279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Экологические проблемы почв. Охрана почв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почв. Охрана почв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водная и ветровая эрозия.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почва?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 формируются почвы?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Расскажите о хозяйственной деятельности человека как факторе почвообразования.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008019"/>
            <a:ext cx="2928957" cy="4395501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42852"/>
            <a:ext cx="660086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почв. Охрана почв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580051"/>
            <a:ext cx="4352956" cy="6063659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Экологические проблемы почв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Хозяйственная деятельность человека в последние десятилетия оказывает всё большее воздействие на природу, в том числе и на почвы.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1. Неправильная вспашка полей вдоль склона, а не поперёк, </a:t>
            </a:r>
            <a:r>
              <a:rPr lang="ru-RU" sz="2000" i="1" dirty="0" smtClean="0">
                <a:latin typeface="Georgia" pitchFamily="18" charset="0"/>
              </a:rPr>
              <a:t>- причина </a:t>
            </a:r>
            <a:r>
              <a:rPr lang="ru-RU" sz="2000" i="1" dirty="0" smtClean="0">
                <a:latin typeface="Georgia" pitchFamily="18" charset="0"/>
              </a:rPr>
              <a:t>водной эрозии. </a:t>
            </a: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2. С распаханных полей ветер может выдувать мелкие частицы почвы, вызывая ветровую эрозию.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3. Обработка полей тяжёлой сельскохозяйственной техникой вызывает переуплотнение почвы. 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7" y="1464304"/>
            <a:ext cx="3883754" cy="2908707"/>
          </a:xfrm>
        </p:spPr>
      </p:pic>
      <p:sp>
        <p:nvSpPr>
          <p:cNvPr id="6" name="TextBox 5"/>
          <p:cNvSpPr txBox="1"/>
          <p:nvPr/>
        </p:nvSpPr>
        <p:spPr>
          <a:xfrm>
            <a:off x="428596" y="4643446"/>
            <a:ext cx="399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Деградация гумусового слоя почвы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42852"/>
            <a:ext cx="660086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почв. Охрана почв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352956" cy="5857916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4. В результате выноса с полей урожая без внесения удобрений содержание гумуса в почве снижается, начинается её </a:t>
            </a:r>
            <a:r>
              <a:rPr lang="ru-RU" sz="2000" i="1" dirty="0" err="1" smtClean="0">
                <a:latin typeface="Georgia" pitchFamily="18" charset="0"/>
              </a:rPr>
              <a:t>дегумификация</a:t>
            </a:r>
            <a:r>
              <a:rPr lang="ru-RU" sz="2000" i="1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5. Если среди почвообразующих пород имеются соленосные или вредные соли есть в подземных водах, может происходить засоление земель.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6. Почвы загрязняются различными химическими веществами.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7. Опасным процессом является подкисление почвы.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8. На некоторых участках наблюдается переувлажнение земель.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4282" y="4500570"/>
            <a:ext cx="4126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Лесополоса с большим количеством</a:t>
            </a:r>
          </a:p>
          <a:p>
            <a:pPr algn="ctr"/>
            <a:r>
              <a:rPr lang="ru-RU" dirty="0" smtClean="0"/>
              <a:t>сухих деревьев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47932" y="1489409"/>
            <a:ext cx="3734399" cy="2796847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42852"/>
            <a:ext cx="660086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почв. Охрана почв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Охрана почв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Существует много способов защиты почв и улучшения их состояния.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Крутые склоны с высокой опасностью развития водной эрозии не следует использовать под пашню или пастбище.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Для борьбы с засухой и водной эрозией строят пруды.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Сельскохозяйственные культуры </a:t>
            </a:r>
            <a:r>
              <a:rPr lang="ru-RU" sz="2000" i="1" dirty="0" smtClean="0">
                <a:latin typeface="Georgia" pitchFamily="18" charset="0"/>
              </a:rPr>
              <a:t>на полях и во времени чередуют в рамках севооборотов.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Между полями высаживают лесополосы.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0034" y="4500570"/>
            <a:ext cx="361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Пруд на р. Верхняя </a:t>
            </a:r>
            <a:r>
              <a:rPr lang="ru-RU" dirty="0" err="1" smtClean="0"/>
              <a:t>Матрёночка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9394" y="1785927"/>
            <a:ext cx="3775008" cy="2500330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42852"/>
            <a:ext cx="660086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071546"/>
            <a:ext cx="3786214" cy="566739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0" dirty="0" smtClean="0">
                <a:latin typeface="Georgia" pitchFamily="18" charset="0"/>
              </a:rPr>
              <a:t>Принципиальная схема мелиоративных мероприятий 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(по В. М. </a:t>
            </a:r>
            <a:r>
              <a:rPr lang="ru-RU" sz="1800" b="0" dirty="0" err="1" smtClean="0">
                <a:latin typeface="Georgia" pitchFamily="18" charset="0"/>
              </a:rPr>
              <a:t>Смольянинову</a:t>
            </a:r>
            <a:r>
              <a:rPr lang="ru-RU" sz="1800" b="0" dirty="0" smtClean="0">
                <a:latin typeface="Georgia" pitchFamily="18" charset="0"/>
              </a:rPr>
              <a:t>).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/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/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Мероприятия: 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1-агротехнические; 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2-лесомелиоративные; 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3-простейшие гидротехнические противоэрозионные; 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4-каскад водоудерживающих и фильтрующих водоёмов; 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5-залужение склонов балок; 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6-уровень подземных вод.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Экологические проблемы почв. Охрана почв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4714908" cy="6130681"/>
          </a:xfrm>
        </p:spPr>
      </p:pic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42852"/>
            <a:ext cx="660086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почв. Охрана почв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429124" y="928670"/>
            <a:ext cx="4572032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с  конца XIX века (работы В.В. Докучаева и его коллег) накоплен большой опыт защиты почв.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настоящее время в области действует две программы восстановления лесов. Возобновляется строительство мелиоративных объектов.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Учёными Воронежского </a:t>
            </a:r>
            <a:r>
              <a:rPr lang="ru-RU" sz="2000" i="1" dirty="0" err="1" smtClean="0">
                <a:latin typeface="Georgia" pitchFamily="18" charset="0"/>
              </a:rPr>
              <a:t>агроуниверситета</a:t>
            </a:r>
            <a:r>
              <a:rPr lang="ru-RU" sz="2000" i="1" dirty="0" smtClean="0">
                <a:latin typeface="Georgia" pitchFamily="18" charset="0"/>
              </a:rPr>
              <a:t> разработана особая </a:t>
            </a:r>
            <a:r>
              <a:rPr lang="ru-RU" sz="2000" i="1" dirty="0" err="1" smtClean="0">
                <a:latin typeface="Georgia" pitchFamily="18" charset="0"/>
              </a:rPr>
              <a:t>агроландшафтная</a:t>
            </a:r>
            <a:r>
              <a:rPr lang="ru-RU" sz="2000" i="1" dirty="0" smtClean="0">
                <a:latin typeface="Georgia" pitchFamily="18" charset="0"/>
              </a:rPr>
              <a:t> система земледелия, учитывающая особенности рельефа при размещении сельхозугодий.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 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57290" y="4500570"/>
            <a:ext cx="14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Лесополоса</a:t>
            </a:r>
            <a:endParaRPr lang="ru-RU" dirty="0"/>
          </a:p>
        </p:txBody>
      </p:sp>
      <p:pic>
        <p:nvPicPr>
          <p:cNvPr id="25602" name="Picture 2" descr="Информационный портал Лиски Инфо!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9170" y="1792559"/>
            <a:ext cx="3704201" cy="2453431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42852"/>
            <a:ext cx="660086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хозяйственная деятельность человека может ухудшать состояние почв?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почвенная эрозия?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С чем связана </a:t>
            </a:r>
            <a:r>
              <a:rPr lang="ru-RU" sz="2000" i="1" dirty="0" err="1" smtClean="0">
                <a:latin typeface="Georgia" pitchFamily="18" charset="0"/>
              </a:rPr>
              <a:t>дегумификация</a:t>
            </a:r>
            <a:r>
              <a:rPr lang="ru-RU" sz="2000" i="1" dirty="0" smtClean="0">
                <a:latin typeface="Georgia" pitchFamily="18" charset="0"/>
              </a:rPr>
              <a:t> почв?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засоление и подкисление почвы?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мелиоративные мероприятия могут восстановить почвенное плодородие?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Экологические проблемы почв. Охрана почв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660086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Творческое задание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Какие почвозащитные мероприятия проводятся в окрестностях вашего населённого пункта</a:t>
            </a:r>
            <a:r>
              <a:rPr lang="ru-RU" sz="2000" i="1" smtClean="0">
                <a:latin typeface="Georgia" pitchFamily="18" charset="0"/>
              </a:rPr>
              <a:t>?  Расскажите </a:t>
            </a:r>
            <a:r>
              <a:rPr lang="ru-RU" sz="2000" i="1" dirty="0" smtClean="0">
                <a:latin typeface="Georgia" pitchFamily="18" charset="0"/>
              </a:rPr>
              <a:t>о них.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Экологические проблемы почв. Охрана почв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660086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407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Экологические проблемы почв. Охрана почв</vt:lpstr>
      <vt:lpstr>Экологические проблемы почв. Охрана почв</vt:lpstr>
      <vt:lpstr>Экологические проблемы почв. Охрана почв</vt:lpstr>
      <vt:lpstr>Экологические проблемы почв. Охрана почв</vt:lpstr>
      <vt:lpstr>Экологические проблемы почв. Охрана почв</vt:lpstr>
      <vt:lpstr>Принципиальная схема мелиоративных мероприятий  (по В. М. Смольянинову).   Мероприятия:  1-агротехнические;  2-лесомелиоративные;  3-простейшие гидротехнические противоэрозионные;  4-каскад водоудерживающих и фильтрующих водоёмов;  5-залужение склонов балок;  6-уровень подземных вод.</vt:lpstr>
      <vt:lpstr>Экологические проблемы почв. Охрана почв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87</cp:revision>
  <dcterms:created xsi:type="dcterms:W3CDTF">2014-11-28T17:41:41Z</dcterms:created>
  <dcterms:modified xsi:type="dcterms:W3CDTF">2015-10-15T07:09:08Z</dcterms:modified>
</cp:coreProperties>
</file>